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140" r:id="rId3"/>
    <p:sldId id="1142" r:id="rId4"/>
    <p:sldId id="1148" r:id="rId5"/>
    <p:sldId id="1149" r:id="rId6"/>
    <p:sldId id="1150" r:id="rId7"/>
    <p:sldId id="1144" r:id="rId8"/>
    <p:sldId id="1151" r:id="rId9"/>
    <p:sldId id="1145" r:id="rId10"/>
    <p:sldId id="1146" r:id="rId11"/>
    <p:sldId id="1147" r:id="rId12"/>
    <p:sldId id="1154" r:id="rId13"/>
    <p:sldId id="1152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 Naturally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Cao didn’t go to a gym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健身房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started with small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—taking stairs, walking his dog and doing 15-minute housework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Soon, he found a sport he loved—swimming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Thanks to it, he was no longer a homebody, who spends much time sitting in front of the computer to play video games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Making the sport fun is the key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actions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treats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chances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349" y="359876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60854" y="40050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考查名词辨析。句意：他从小事做起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爬楼梯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遛狗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分钟的家务。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梦想；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行动；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款待；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机会。根据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“taking stairs, walking...”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这些是指具体行动。故选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 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 Smart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Cao still enjoyed snacks but followed the “80-20 rule”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80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healthy food like vegetables, and 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fun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his changes was to replace sugary drinks with water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 months of sticking to his new lifestyle, Cao lost 8 kg and more importantly, he felt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story shows weight management is about creating habits that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 that small steps today lead to a healthier tomorrow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luckier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stronger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warmer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smarter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251060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dirty="0"/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考查形容词比较级辨析。句意： 在坚持了六个月的新生活方式后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曹减掉了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更重要的是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他感觉到更强壮了。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更幸运的；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更强壮的；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更温暖的；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更聪明的。根据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six months of sticking to his new lifestyle, Cao lost 8 kg...”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健康改善的结果应是更强壮了。故选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45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 months of sticking to his new lifestyle, Cao lost 8 kg and more importantly, he felt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story shows weight management is about creating habits that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 that small steps today lead to a healthier tomorrow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repeat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form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25101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 他的故事告诉我们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体重管理就是要养成持久的习惯。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repeat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获胜；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持续。根据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six months of sticking to his new lifestyle”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“creating habits”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习惯需持久。故选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019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主要讲述了中国实施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体重管理年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计划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岁男孩曹亮通过科学方法成功管理体重的经历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强调了健康习惯的重要性。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02965"/>
            <a:ext cx="11485848" cy="1317923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has carried out a three-year plan called “Weight Management Year”,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face more challenges in weight management than ever before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smart technology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it’s easy to spend hours sitting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children and adults fight with obesity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肥胖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may influence appearance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serious health problems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weight management has become an important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many people’s lives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since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unless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767" y="359005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9907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考查连词辨析。句意：中国实施了一项名为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体重管理年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的三年计划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因为我们在体重管理方面面临着比以往任何时候都多的挑战。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除非。根据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“...we face more challenges in weight management than ever before.”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此处是因果关系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且属于前果后因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has carried out a three-year plan called “Weight Management Year”,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face more challenges in weight management than ever before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smart technology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it’s easy to spend hours sitting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children and adults fight with obesity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肥胖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may influence appearance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serious health problems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weight management has become an important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many people’s lives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1163" algn="l"/>
                <a:tab pos="6861175" algn="l"/>
                <a:tab pos="7377113" algn="l"/>
                <a:tab pos="93011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somewhere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anywhere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nowhere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everywhere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3616179"/>
            <a:ext cx="3446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 随着智能技术无处不在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）就很容易坐上几个小时。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somewhere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anywhere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任何地方；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everywhere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“...easy to spend hours sitting.”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智能技术普及导致久坐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everywhere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03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has carried out a three-year plan called “Weight Management Year”,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face more challenges in weight management than ever before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smart technology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it’s easy to spend hours sitting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children and adults fight with obesity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肥胖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may influence appearance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serious health problems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weight management has become an important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many people’s lives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cause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solve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remain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balance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35813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0050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 它可能会影响外貌并导致严重的健康问题。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引起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导致；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解决；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remain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平衡。根据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“...serious health problems”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肥胖会导致健康问题。故选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512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has carried out a three-year plan called “Weight Management Year”,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face more challenges in weight management than ever before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smart technology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it’s easy to spend hours sitting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children and adults fight with obesity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肥胖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may influence appearance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serious health problems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weight management has become an important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many people’s lives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49713" algn="l"/>
                <a:tab pos="7150100" algn="l"/>
                <a:tab pos="7377113" algn="l"/>
                <a:tab pos="9617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tool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symbol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method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360747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 因此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体重管理已成为许多人生活中的一个重要部分。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工具；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symbol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象征；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method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方法。根据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“...important... of... lives”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此处强调体重管理已成为人们生活中的重要组成部分。故选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3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Cao Liang, a 13-year-old boy, used to enjoy fast food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year, his doctor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of the problem of being overweight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made him make up his mind to change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is what he did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606925" algn="l"/>
                <a:tab pos="7227888" algn="l"/>
                <a:tab pos="7377113" algn="l"/>
                <a:tab pos="9617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role-playing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board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ball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video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25014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34566" y="29969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岁的男孩曹亮过去喜欢快餐和视频游戏。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role-playing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角色扮演；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板；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球类；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video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视频。根据后文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“play video games”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此处是指视频游戏。故选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Cao Liang, a 13-year-old boy, used to enjoy fast food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year, his doctor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of the problem of being overweight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made him make up his mind to change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is what he did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suspected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freed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warned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cured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25014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34566" y="29969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考查动词辨析。句意：去年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医生提醒他超重的问题。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suspect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怀疑；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释放；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提醒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警告；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治愈。根据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“...problem of being overweight”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医生是提醒患者健康问题。故选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151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 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跟踪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Wisely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following online diets, Cao learned to check his BMI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身体质量指数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using smart health apps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doctor told him BMI isn’t perfect, but it is still a helpful tool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blindly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properly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quietly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easily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299787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34566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考查副词辨析。句意：曹并没有盲目地跟随网上的减肥食谱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而是学会了使用智能健康应用来检查自己的身体质量指数。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blindly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盲目地；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properly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恰当地；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“Instead of”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“Cao learned to check his BMI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身体质量指数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using smart health apps.”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此处强调盲目跟随。故选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879</Words>
  <Application>Microsoft Office PowerPoint</Application>
  <PresentationFormat>自定义</PresentationFormat>
  <Paragraphs>49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447</cp:revision>
  <dcterms:created xsi:type="dcterms:W3CDTF">2020-11-06T05:24:00Z</dcterms:created>
  <dcterms:modified xsi:type="dcterms:W3CDTF">2025-09-17T06:56:14Z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